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67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BDAA-74E5-4946-827A-013A1530681E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4C86-4EF0-4DDD-A8DF-4FC3E23C6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BDAA-74E5-4946-827A-013A1530681E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4C86-4EF0-4DDD-A8DF-4FC3E23C6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8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BDAA-74E5-4946-827A-013A1530681E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4C86-4EF0-4DDD-A8DF-4FC3E23C6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39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BDAA-74E5-4946-827A-013A1530681E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4C86-4EF0-4DDD-A8DF-4FC3E23C6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00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BDAA-74E5-4946-827A-013A1530681E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4C86-4EF0-4DDD-A8DF-4FC3E23C6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86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BDAA-74E5-4946-827A-013A1530681E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4C86-4EF0-4DDD-A8DF-4FC3E23C6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3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BDAA-74E5-4946-827A-013A1530681E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4C86-4EF0-4DDD-A8DF-4FC3E23C6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3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BDAA-74E5-4946-827A-013A1530681E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4C86-4EF0-4DDD-A8DF-4FC3E23C6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0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BDAA-74E5-4946-827A-013A1530681E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4C86-4EF0-4DDD-A8DF-4FC3E23C6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00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BDAA-74E5-4946-827A-013A1530681E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4C86-4EF0-4DDD-A8DF-4FC3E23C6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89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BDAA-74E5-4946-827A-013A1530681E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4C86-4EF0-4DDD-A8DF-4FC3E23C6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5BDAA-74E5-4946-827A-013A1530681E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D4C86-4EF0-4DDD-A8DF-4FC3E23C6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48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3643" y="474272"/>
            <a:ext cx="3456917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Hydrochloric Acid</a:t>
            </a:r>
            <a:r>
              <a:rPr lang="en-US" sz="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</a:t>
            </a:r>
          </a:p>
          <a:p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DANGER!  CORROSIVE</a:t>
            </a:r>
            <a:r>
              <a:rPr lang="en-US" sz="6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      </a:t>
            </a:r>
            <a:endParaRPr lang="en-US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CAS#: 7647-01-0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NFPA RATINGS (SCALE 0-4): 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Health=2  Fire=0  Reactivity=1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Statement of Hazards: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Causes severe burns to mucous membranes. Causes respiratory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Tract, skin, and eye burns. May cause adverse reproductive effects. May cause blindness.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 affect the kidneys. May damage the lungs.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Precautionary Statements: 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breathe vapor or mist. Do not get in eyes, on skin, or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clothing. Keep container tightly closed. Wash thoroughly after handling. Use only 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adequate ventilation. Handle with caution.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Aid: Inhalation: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Remove from exposure area to fresh air immediately. Perform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artificial respiration if necessary. 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Skin contact: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Remove contaminated clothing and shoes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immediately. Wash with soap or mild detergent and large amounts of water until no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of chemical remains.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Eye contact: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Wash eyes immediately with large amounts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water, occasionally lifting upper and lower lids, until no evidence of chemical remains.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Ingestion: 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large amounts of water or milk. Repeat if vomiting occurs. Ingested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corrosive should be diluted approximately 100 times to render it harmless to tissues. </a:t>
            </a:r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endParaRPr lang="en-US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attention immediately!</a:t>
            </a:r>
            <a:endParaRPr lang="en-US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Grouse Mountain Environmental Consultants (307) 684-2112, 760 W. </a:t>
            </a:r>
            <a:r>
              <a:rPr lang="en-US" sz="7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Fetterman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Buffalo, WY 82834</a:t>
            </a:r>
          </a:p>
          <a:p>
            <a:r>
              <a:rPr lang="en-US" sz="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 rot="2700000">
            <a:off x="1919703" y="482890"/>
            <a:ext cx="201168" cy="2011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2700000">
            <a:off x="2061951" y="340642"/>
            <a:ext cx="201168" cy="20116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rot="2700000">
            <a:off x="2204199" y="482892"/>
            <a:ext cx="201168" cy="20116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893935" y="343005"/>
            <a:ext cx="526181" cy="483301"/>
            <a:chOff x="4448292" y="1774240"/>
            <a:chExt cx="526181" cy="483301"/>
          </a:xfrm>
        </p:grpSpPr>
        <p:sp>
          <p:nvSpPr>
            <p:cNvPr id="9" name="Rectangle 8"/>
            <p:cNvSpPr/>
            <p:nvPr/>
          </p:nvSpPr>
          <p:spPr>
            <a:xfrm rot="2700000">
              <a:off x="4616307" y="2056373"/>
              <a:ext cx="201168" cy="2011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01969" y="1774240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0</a:t>
              </a:r>
              <a:endParaRPr lang="en-US" sz="8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48292" y="1905548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2</a:t>
              </a:r>
              <a:endParaRPr lang="en-US" sz="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38511" y="1916061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1</a:t>
              </a:r>
              <a:endParaRPr lang="en-US" sz="800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493643" y="3784052"/>
            <a:ext cx="3792026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Hydrochloric Acid</a:t>
            </a:r>
            <a:r>
              <a:rPr lang="en-US" sz="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</a:t>
            </a:r>
          </a:p>
          <a:p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DANGER!  CORROSIVE</a:t>
            </a:r>
            <a:r>
              <a:rPr lang="en-US" sz="6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      </a:t>
            </a:r>
            <a:endParaRPr lang="en-US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CAS#: 7647-01-0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NFPA RATINGS (SCALE 0-4): 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Health=2  Fire=0  Reactivity=1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Statement of Hazards: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Causes severe burns to mucous membranes. Causes respiratory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Tract, skin, and eye burns. May cause adverse reproductive effects. May cause blindness.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 affect the kidneys. May damage the lungs.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Precautionary Statements: 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breathe vapor or mist. Do not get in eyes, on skin, or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clothing. Keep container tightly closed. Wash thoroughly after handling. Use only 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adequate ventilation. Handle with caution.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Aid: Inhalation: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Remove from exposure area to fresh air immediately. Perform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artificial respiration if necessary. 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Skin contact: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Remove contaminated clothing and shoes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immediately. Wash with soap or mild detergent and large amounts of water until no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of chemical remains.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Eye contact: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Wash eyes immediately with large amounts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water, occasionally lifting upper and lower lids, until no evidence of chemical remains.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Ingestion: 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large amounts of water or milk. Repeat if vomiting occurs. Ingested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corrosive should be diluted approximately 100 times to render it harmless to tissues. </a:t>
            </a:r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endParaRPr lang="en-US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attention immediately!</a:t>
            </a:r>
            <a:endParaRPr lang="en-US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Grouse Mountain Environmental Consultants (307) 684-2112, 760 W. </a:t>
            </a:r>
            <a:r>
              <a:rPr lang="en-US" sz="7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Fetterman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Buffalo, WY 82834</a:t>
            </a:r>
          </a:p>
          <a:p>
            <a:r>
              <a:rPr lang="en-US" sz="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 rot="2700000">
            <a:off x="1917799" y="3544142"/>
            <a:ext cx="201168" cy="2011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2700000">
            <a:off x="2060047" y="3401894"/>
            <a:ext cx="201168" cy="20116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 rot="2700000">
            <a:off x="2202295" y="3544144"/>
            <a:ext cx="201168" cy="20116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1892031" y="3404257"/>
            <a:ext cx="526181" cy="483301"/>
            <a:chOff x="4448292" y="1774240"/>
            <a:chExt cx="526181" cy="483301"/>
          </a:xfrm>
        </p:grpSpPr>
        <p:sp>
          <p:nvSpPr>
            <p:cNvPr id="18" name="Rectangle 17"/>
            <p:cNvSpPr/>
            <p:nvPr/>
          </p:nvSpPr>
          <p:spPr>
            <a:xfrm rot="2700000">
              <a:off x="4616307" y="2056373"/>
              <a:ext cx="201168" cy="2011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601969" y="1774240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0</a:t>
              </a:r>
              <a:endParaRPr lang="en-US" sz="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448292" y="1905548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2</a:t>
              </a:r>
              <a:endParaRPr lang="en-US" sz="8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38511" y="1916061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1</a:t>
              </a:r>
              <a:endParaRPr lang="en-US" sz="800" dirty="0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4191000" y="463331"/>
            <a:ext cx="3720471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Hydrochloric Acid</a:t>
            </a:r>
            <a:r>
              <a:rPr lang="en-US" sz="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</a:t>
            </a:r>
          </a:p>
          <a:p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DANGER!  CORROSIVE</a:t>
            </a:r>
            <a:r>
              <a:rPr lang="en-US" sz="6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      </a:t>
            </a:r>
            <a:endParaRPr lang="en-US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CAS#: 7647-01-0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NFPA RATINGS (SCALE 0-4): 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Health=2  Fire=0  Reactivity=1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Statement of Hazards: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Causes severe burns to mucous membranes. Causes respiratory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Tract, skin, and eye burns. May cause adverse reproductive effects. May cause blindness.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 affect the kidneys. May damage the lungs.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Precautionary Statements: 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breathe vapor or mist. Do not get in eyes, on skin, or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clothing. Keep container tightly closed. Wash thoroughly after handling. Use only 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adequate ventilation. Handle with caution.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Aid: Inhalation: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Remove from exposure area to fresh air immediately. Perform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artificial respiration if necessary. 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Skin contact: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Remove contaminated clothing and shoes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immediately. Wash with soap or mild detergent and large amounts of water until no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of chemical remains.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Eye contact: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Wash eyes immediately with large amounts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water, occasionally lifting upper and lower lids, until no evidence of chemical remains.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Ingestion: 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large amounts of water or milk. Repeat if vomiting occurs. Ingested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corrosive should be diluted approximately 100 times to render it harmless to tissues. </a:t>
            </a:r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endParaRPr lang="en-US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attention immediately!</a:t>
            </a:r>
            <a:endParaRPr lang="en-US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Grouse Mountain Environmental Consultants (307) 684-2112, 760 W. </a:t>
            </a:r>
            <a:r>
              <a:rPr lang="en-US" sz="7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Fetterman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Buffalo, WY 82834</a:t>
            </a:r>
          </a:p>
          <a:p>
            <a:r>
              <a:rPr lang="en-US" sz="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 rot="2700000">
            <a:off x="5617060" y="471950"/>
            <a:ext cx="201168" cy="2011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 rot="2700000">
            <a:off x="5759308" y="329702"/>
            <a:ext cx="201168" cy="20116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 rot="2700000">
            <a:off x="5901556" y="471952"/>
            <a:ext cx="201168" cy="20116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5591292" y="332065"/>
            <a:ext cx="526181" cy="483301"/>
            <a:chOff x="4448292" y="1774240"/>
            <a:chExt cx="526181" cy="483301"/>
          </a:xfrm>
        </p:grpSpPr>
        <p:sp>
          <p:nvSpPr>
            <p:cNvPr id="27" name="Rectangle 26"/>
            <p:cNvSpPr/>
            <p:nvPr/>
          </p:nvSpPr>
          <p:spPr>
            <a:xfrm rot="2700000">
              <a:off x="4616307" y="2056373"/>
              <a:ext cx="201168" cy="2011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601969" y="1774240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0</a:t>
              </a:r>
              <a:endParaRPr lang="en-US" sz="8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448292" y="1905548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2</a:t>
              </a:r>
              <a:endParaRPr lang="en-US" sz="8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738511" y="1916061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1</a:t>
              </a:r>
              <a:endParaRPr lang="en-US" sz="800" dirty="0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4189096" y="3619701"/>
            <a:ext cx="3843414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Hydrochloric Acid</a:t>
            </a:r>
            <a:r>
              <a:rPr lang="en-US" sz="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</a:t>
            </a:r>
          </a:p>
          <a:p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DANGER!  CORROSIVE</a:t>
            </a:r>
            <a:r>
              <a:rPr lang="en-US" sz="6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      </a:t>
            </a:r>
            <a:endParaRPr lang="en-US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CAS#: 7647-01-0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NFPA RATINGS (SCALE 0-4): 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Health=2  Fire=0  Reactivity=1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Statement of Hazards: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Causes severe burns to mucous membranes. Causes respiratory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Tract, skin, and eye burns. May cause adverse reproductive effects. May cause blindness.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 affect the kidneys. May damage the lungs.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Precautionary Statements: 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breathe vapor or mist. Do not get in eyes, on skin, or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clothing. Keep container tightly closed. Wash thoroughly after handling. Use only 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adequate ventilation. Handle with caution.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Aid: Inhalation: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Remove from exposure area to fresh air immediately. Perform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artificial respiration if necessary. 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Skin contact: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Remove contaminated clothing and shoes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immediately. Wash with soap or mild detergent and large amounts of water until no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of chemical remains.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Eye contact: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Wash eyes immediately with large amounts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water, occasionally lifting upper and lower lids, until no evidence of chemical remains.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Ingestion: 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large amounts of water or milk. Repeat if vomiting occurs. Ingested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corrosive should be diluted approximately 100 times to render it harmless to tissues. </a:t>
            </a:r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endParaRPr lang="en-US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attention immediately!</a:t>
            </a:r>
            <a:endParaRPr lang="en-US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Grouse Mountain Environmental Consultants (307) 684-2112, 760 W. </a:t>
            </a:r>
            <a:r>
              <a:rPr lang="en-US" sz="7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Fetterman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Buffalo, WY 82834</a:t>
            </a:r>
          </a:p>
          <a:p>
            <a:r>
              <a:rPr lang="en-US" sz="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 rot="2700000">
            <a:off x="5615156" y="3628320"/>
            <a:ext cx="201168" cy="2011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 rot="2700000">
            <a:off x="5757404" y="3486072"/>
            <a:ext cx="201168" cy="20116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 rot="2700000">
            <a:off x="5899652" y="3628322"/>
            <a:ext cx="201168" cy="20116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5589388" y="3488435"/>
            <a:ext cx="526181" cy="483301"/>
            <a:chOff x="4448292" y="1774240"/>
            <a:chExt cx="526181" cy="483301"/>
          </a:xfrm>
        </p:grpSpPr>
        <p:sp>
          <p:nvSpPr>
            <p:cNvPr id="36" name="Rectangle 35"/>
            <p:cNvSpPr/>
            <p:nvPr/>
          </p:nvSpPr>
          <p:spPr>
            <a:xfrm rot="2700000">
              <a:off x="4616307" y="2056373"/>
              <a:ext cx="201168" cy="2011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601969" y="1774240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0</a:t>
              </a:r>
              <a:endParaRPr lang="en-US" sz="8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448292" y="1905548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2</a:t>
              </a:r>
              <a:endParaRPr lang="en-US" sz="8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38511" y="1916061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1</a:t>
              </a:r>
              <a:endParaRPr lang="en-US" sz="800" dirty="0"/>
            </a:p>
          </p:txBody>
        </p:sp>
      </p:grpSp>
      <p:sp>
        <p:nvSpPr>
          <p:cNvPr id="40" name="Rectangle 39"/>
          <p:cNvSpPr/>
          <p:nvPr/>
        </p:nvSpPr>
        <p:spPr>
          <a:xfrm>
            <a:off x="8032510" y="463331"/>
            <a:ext cx="3910584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Hydrochloric Acid</a:t>
            </a:r>
            <a:r>
              <a:rPr lang="en-US" sz="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</a:t>
            </a:r>
          </a:p>
          <a:p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DANGER!  CORROSIVE</a:t>
            </a:r>
            <a:r>
              <a:rPr lang="en-US" sz="6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      </a:t>
            </a:r>
            <a:endParaRPr lang="en-US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CAS#: 7647-01-0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NFPA RATINGS (SCALE 0-4): 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Health=2  Fire=0  Reactivity=1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Statement of Hazards: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Causes severe burns to mucous membranes. Causes respiratory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Tract, skin, and eye burns. May cause adverse reproductive effects. May cause blindness.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 affect the kidneys. May damage the lungs.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Precautionary Statements: 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breathe vapor or mist. Do not get in eyes, on skin, or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clothing. Keep container tightly closed. Wash thoroughly after handling. Use only 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adequate ventilation. Handle with caution.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Aid: Inhalation: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Remove from exposure area to fresh air immediately. Perform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artificial respiration if necessary. 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Skin contact: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Remove contaminated clothing and shoes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immediately. Wash with soap or mild detergent and large amounts of water until no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of chemical remains.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Eye contact: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Wash eyes immediately with large amounts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water, occasionally lifting upper and lower lids, until no evidence of chemical remains.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Ingestion: 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large amounts of water or milk. Repeat if vomiting occurs. Ingested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corrosive should be diluted approximately 100 times to render it harmless to tissues. </a:t>
            </a:r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endParaRPr lang="en-US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attention immediately!</a:t>
            </a:r>
            <a:endParaRPr lang="en-US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Grouse Mountain Environmental Consultants (307) 684-2112, 760 W. </a:t>
            </a:r>
            <a:r>
              <a:rPr lang="en-US" sz="7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Fetterman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Buffalo, WY 82834</a:t>
            </a:r>
          </a:p>
          <a:p>
            <a:r>
              <a:rPr lang="en-US" sz="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 rot="2700000">
            <a:off x="9458570" y="471950"/>
            <a:ext cx="201168" cy="2011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 rot="2700000">
            <a:off x="9600818" y="329702"/>
            <a:ext cx="201168" cy="20116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 rot="2700000">
            <a:off x="9743066" y="471952"/>
            <a:ext cx="201168" cy="20116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9432802" y="332065"/>
            <a:ext cx="526181" cy="483301"/>
            <a:chOff x="4448292" y="1774240"/>
            <a:chExt cx="526181" cy="483301"/>
          </a:xfrm>
        </p:grpSpPr>
        <p:sp>
          <p:nvSpPr>
            <p:cNvPr id="45" name="Rectangle 44"/>
            <p:cNvSpPr/>
            <p:nvPr/>
          </p:nvSpPr>
          <p:spPr>
            <a:xfrm rot="2700000">
              <a:off x="4616307" y="2056373"/>
              <a:ext cx="201168" cy="2011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601969" y="1774240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0</a:t>
              </a:r>
              <a:endParaRPr lang="en-US" sz="8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448292" y="1905548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2</a:t>
              </a:r>
              <a:endParaRPr lang="en-US" sz="8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738511" y="1916061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1</a:t>
              </a:r>
              <a:endParaRPr lang="en-US" sz="800" dirty="0"/>
            </a:p>
          </p:txBody>
        </p:sp>
      </p:grpSp>
      <p:sp>
        <p:nvSpPr>
          <p:cNvPr id="49" name="Rectangle 48"/>
          <p:cNvSpPr/>
          <p:nvPr/>
        </p:nvSpPr>
        <p:spPr>
          <a:xfrm>
            <a:off x="8281416" y="3535523"/>
            <a:ext cx="3804567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Hydrochloric Acid</a:t>
            </a:r>
            <a:r>
              <a:rPr lang="en-US" sz="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</a:t>
            </a:r>
          </a:p>
          <a:p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DANGER!  CORROSIVE</a:t>
            </a:r>
            <a:r>
              <a:rPr lang="en-US" sz="6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      </a:t>
            </a:r>
            <a:endParaRPr lang="en-US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CAS#: 7647-01-0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NFPA RATINGS (SCALE 0-4): 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Health=2  Fire=0  Reactivity=1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Statement of Hazards: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Causes severe burns to mucous membranes. Causes respiratory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Tract, skin, and eye burns. May cause adverse reproductive effects. May cause blindness.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 affect the kidneys. May damage the lungs.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Precautionary Statements: 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breathe vapor or mist. Do not get in eyes, on skin, or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clothing. Keep container tightly closed. Wash thoroughly after handling. Use only 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adequate ventilation. Handle with caution.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Aid: Inhalation: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Remove from exposure area to fresh air immediately. Perform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artificial respiration if necessary. 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Skin contact: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Remove contaminated clothing and shoes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immediately. Wash with soap or mild detergent and large amounts of water until no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of chemical remains. </a:t>
            </a:r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Eye contact: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Wash eyes immediately with large amounts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water, occasionally lifting upper and lower lids, until no evidence of chemical remains.</a:t>
            </a:r>
          </a:p>
          <a:p>
            <a:r>
              <a:rPr lang="en-US" sz="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Ingestion: 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large amounts of water or milk. Repeat if vomiting occurs. Ingested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corrosive should be diluted approximately 100 times to render it harmless to tissues. </a:t>
            </a:r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endParaRPr lang="en-US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attention immediately!</a:t>
            </a:r>
            <a:endParaRPr lang="en-US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Grouse Mountain Environmental Consultants (307) 684-2112, 760 W. </a:t>
            </a:r>
            <a:r>
              <a:rPr lang="en-US" sz="7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Fetterman</a:t>
            </a:r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Buffalo, WY 82834</a:t>
            </a:r>
          </a:p>
          <a:p>
            <a:r>
              <a:rPr lang="en-US" sz="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 rot="2700000">
            <a:off x="9707476" y="3544142"/>
            <a:ext cx="201168" cy="2011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 rot="2700000">
            <a:off x="9849724" y="3401894"/>
            <a:ext cx="201168" cy="20116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 rot="2700000">
            <a:off x="9991972" y="3544144"/>
            <a:ext cx="201168" cy="20116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9681708" y="3404257"/>
            <a:ext cx="526181" cy="483301"/>
            <a:chOff x="4448292" y="1774240"/>
            <a:chExt cx="526181" cy="483301"/>
          </a:xfrm>
        </p:grpSpPr>
        <p:sp>
          <p:nvSpPr>
            <p:cNvPr id="54" name="Rectangle 53"/>
            <p:cNvSpPr/>
            <p:nvPr/>
          </p:nvSpPr>
          <p:spPr>
            <a:xfrm rot="2700000">
              <a:off x="4616307" y="2056373"/>
              <a:ext cx="201168" cy="2011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601969" y="1774240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0</a:t>
              </a:r>
              <a:endParaRPr lang="en-US" sz="8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448292" y="1905548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2</a:t>
              </a:r>
              <a:endParaRPr lang="en-US" sz="8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738511" y="1916061"/>
              <a:ext cx="2359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1</a:t>
              </a:r>
              <a:endParaRPr 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696258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30</Words>
  <Application>Microsoft Office PowerPoint</Application>
  <PresentationFormat>Widescreen</PresentationFormat>
  <Paragraphs>144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Gay</dc:creator>
  <cp:lastModifiedBy>Jacob Gay</cp:lastModifiedBy>
  <cp:revision>3</cp:revision>
  <cp:lastPrinted>2016-06-07T15:09:07Z</cp:lastPrinted>
  <dcterms:created xsi:type="dcterms:W3CDTF">2016-06-07T14:51:26Z</dcterms:created>
  <dcterms:modified xsi:type="dcterms:W3CDTF">2016-06-07T15:12:21Z</dcterms:modified>
</cp:coreProperties>
</file>